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711" r:id="rId1"/>
  </p:sldMasterIdLst>
  <p:notesMasterIdLst>
    <p:notesMasterId r:id="rId2"/>
  </p:notesMasterIdLst>
  <p:sldIdLst>
    <p:sldId id="285" r:id="rId3"/>
    <p:sldId id="286" r:id="rId4"/>
    <p:sldId id="287" r:id="rId5"/>
    <p:sldId id="288" r:id="rId6"/>
    <p:sldId id="289" r:id="rId7"/>
    <p:sldId id="290" r:id="rId8"/>
  </p:sldIdLst>
  <p:sldSz cy="18288000" cx="12801600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algn="l" defTabSz="914400" eaLnBrk="1" fontAlgn="auto" hangingPunct="1" indent="0" latinLnBrk="0" marL="0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1pPr>
    <a:lvl2pPr algn="l" defTabSz="914400" eaLnBrk="1" fontAlgn="auto" hangingPunct="1" indent="0" latinLnBrk="0" marL="457200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2pPr>
    <a:lvl3pPr algn="l" defTabSz="914400" eaLnBrk="1" fontAlgn="auto" hangingPunct="1" indent="0" latinLnBrk="0" marL="914400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3pPr>
    <a:lvl4pPr algn="l" defTabSz="914400" eaLnBrk="1" fontAlgn="auto" hangingPunct="1" indent="0" latinLnBrk="0" marL="1371600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4pPr>
    <a:lvl5pPr algn="l" defTabSz="914400" eaLnBrk="1" fontAlgn="auto" hangingPunct="1" indent="0" latinLnBrk="0" marL="1828800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5pPr>
    <a:lvl6pPr algn="l" defTabSz="914400" eaLnBrk="1" fontAlgn="auto" hangingPunct="1" indent="0" latinLnBrk="0" marL="2286000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6pPr>
    <a:lvl7pPr algn="l" defTabSz="914400" eaLnBrk="1" fontAlgn="auto" hangingPunct="1" indent="0" latinLnBrk="0" marL="2743200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7pPr>
    <a:lvl8pPr algn="l" defTabSz="914400" eaLnBrk="1" fontAlgn="auto" hangingPunct="1" indent="0" latinLnBrk="0" marL="3200400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8pPr>
    <a:lvl9pPr algn="l" defTabSz="914400" eaLnBrk="1" fontAlgn="auto" hangingPunct="1" indent="0" latinLnBrk="0" marL="3200400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 autoAdjust="0"/>
    <p:restoredTop sz="94660" autoAdjust="0"/>
  </p:normalViewPr>
  <p:slideViewPr>
    <p:cSldViewPr>
      <p:cViewPr>
        <p:scale>
          <a:sx n="30" d="100"/>
          <a:sy n="30" d="100"/>
        </p:scale>
        <p:origin x="-2178" y="210"/>
      </p:cViewPr>
      <p:guideLst>
        <p:guide orient="horz" pos="576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0" y="0"/>
      </p:cViewPr>
    </p:cSldViewPr>
  </p:notesViewPr>
  <p:gridSpacing cx="76202" cy="76202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文本框"/>
          <p:cNvSpPr>
            <a:spLocks noGrp="1"/>
          </p:cNvSpPr>
          <p:nvPr>
            <p:ph type="ctrTitle"/>
          </p:nvPr>
        </p:nvSpPr>
        <p:spPr>
          <a:xfrm>
            <a:off x="960120" y="5681133"/>
            <a:ext cx="10881360" cy="3920066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585" name="文本框"/>
          <p:cNvSpPr>
            <a:spLocks noGrp="1"/>
          </p:cNvSpPr>
          <p:nvPr>
            <p:ph type="subTitle" idx="1"/>
          </p:nvPr>
        </p:nvSpPr>
        <p:spPr>
          <a:xfrm>
            <a:off x="1920240" y="10363200"/>
            <a:ext cx="8961120" cy="4673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8586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2514870-5082-4025-BC8A-5E070B8EB77D}" type="datetimeFigureOut">
              <a:rPr altLang="en-US" lang="zh-CN" smtClean="0"/>
              <a:t>2023/7/9</a:t>
            </a:fld>
            <a:endParaRPr altLang="en-US" lang="zh-CN"/>
          </a:p>
        </p:txBody>
      </p:sp>
      <p:sp>
        <p:nvSpPr>
          <p:cNvPr id="1048587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8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00D155-3BB6-43CF-9AC4-BC63A66E74A9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本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文本框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30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31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2514870-5082-4025-BC8A-5E070B8EB77D}" type="datetimeFigureOut">
              <a:rPr altLang="en-US" lang="zh-CN" smtClean="0"/>
              <a:t>2023/7/9</a:t>
            </a:fld>
            <a:endParaRPr altLang="en-US" lang="zh-CN"/>
          </a:p>
        </p:txBody>
      </p:sp>
      <p:sp>
        <p:nvSpPr>
          <p:cNvPr id="1048632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3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00D155-3BB6-43CF-9AC4-BC63A66E74A9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14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1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2514870-5082-4025-BC8A-5E070B8EB77D}" type="datetimeFigureOut">
              <a:rPr altLang="en-US" lang="zh-CN" smtClean="0"/>
              <a:t>2023/7/9</a:t>
            </a:fld>
            <a:endParaRPr altLang="en-US" lang="zh-CN"/>
          </a:p>
        </p:txBody>
      </p:sp>
      <p:sp>
        <p:nvSpPr>
          <p:cNvPr id="104861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00D155-3BB6-43CF-9AC4-BC63A66E74A9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bg>
      <p:bgPr>
        <a:solidFill>
          <a:schemeClr val="bg1"/>
        </a:solidFill>
      </p:bgPr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文本框"/>
          <p:cNvSpPr>
            <a:spLocks noGrp="1"/>
          </p:cNvSpPr>
          <p:nvPr>
            <p:ph type="dt" idx="10"/>
          </p:nvPr>
        </p:nvSpPr>
        <p:spPr>
          <a:xfrm>
            <a:off x="640080" y="16950268"/>
            <a:ext cx="2987040" cy="973666"/>
          </a:xfrm>
          <a:prstGeom prst="rect"/>
          <a:noFill/>
          <a:ln cap="flat" cmpd="sng">
            <a:noFill/>
            <a:prstDash val="solid"/>
            <a:miter/>
          </a:ln>
        </p:spPr>
        <p:txBody>
          <a:bodyPr anchor="ctr" anchorCtr="0" bIns="45720" lIns="91440" rIns="91440" tIns="45720" vert="horz" wrap="square">
            <a:prstTxWarp prst="textNoShape"/>
          </a:bodyPr>
          <a:p>
            <a:pPr algn="l"/>
            <a:endParaRPr altLang="en-US" sz="1200" lang="zh-CN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1048582" name="文本框"/>
          <p:cNvSpPr>
            <a:spLocks noGrp="1"/>
          </p:cNvSpPr>
          <p:nvPr>
            <p:ph type="ftr"/>
          </p:nvPr>
        </p:nvSpPr>
        <p:spPr>
          <a:xfrm>
            <a:off x="4373880" y="16950268"/>
            <a:ext cx="4053839" cy="973666"/>
          </a:xfrm>
          <a:prstGeom prst="rect"/>
          <a:noFill/>
          <a:ln cap="flat" cmpd="sng">
            <a:noFill/>
            <a:prstDash val="solid"/>
            <a:miter/>
          </a:ln>
        </p:spPr>
        <p:txBody>
          <a:bodyPr anchor="ctr" anchorCtr="0" bIns="45720" lIns="91440" rIns="91440" tIns="45720" vert="horz" wrap="square">
            <a:prstTxWarp prst="textNoShape"/>
          </a:bodyPr>
          <a:p>
            <a:pPr algn="ctr"/>
            <a:endParaRPr altLang="en-US" sz="1200" lang="zh-CN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1048583" name="文本框"/>
          <p:cNvSpPr>
            <a:spLocks noGrp="1"/>
          </p:cNvSpPr>
          <p:nvPr>
            <p:ph type="sldNum"/>
          </p:nvPr>
        </p:nvSpPr>
        <p:spPr>
          <a:xfrm>
            <a:off x="9174480" y="16950268"/>
            <a:ext cx="2987040" cy="973666"/>
          </a:xfrm>
          <a:prstGeom prst="rect"/>
          <a:noFill/>
          <a:ln cap="flat" cmpd="sng">
            <a:noFill/>
            <a:prstDash val="solid"/>
            <a:miter/>
          </a:ln>
        </p:spPr>
        <p:txBody>
          <a:bodyPr anchor="ctr" anchorCtr="0" bIns="45720" lIns="91440" rIns="91440" tIns="45720" vert="horz" wrap="square">
            <a:prstTxWarp prst="textNoShape"/>
          </a:bodyPr>
          <a:p>
            <a:pPr algn="r"/>
            <a:fld id="{CAD2D6BD-DE1B-4B5F-8B41-2702339687B9}" type="slidenum">
              <a:rPr altLang="zh-CN" baseline="0" b="0" cap="none" sz="1200" i="0" kern="1200" lang="en-US" spc="0" strike="noStrike" u="none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altLang="en-US" sz="1200" lang="zh-CN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文本框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19" name="文本框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20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2514870-5082-4025-BC8A-5E070B8EB77D}" type="datetimeFigureOut">
              <a:rPr altLang="en-US" lang="zh-CN" smtClean="0"/>
              <a:t>2023/7/9</a:t>
            </a:fld>
            <a:endParaRPr altLang="en-US" lang="zh-CN"/>
          </a:p>
        </p:txBody>
      </p:sp>
      <p:sp>
        <p:nvSpPr>
          <p:cNvPr id="1048621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2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00D155-3BB6-43CF-9AC4-BC63A66E74A9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35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36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2514870-5082-4025-BC8A-5E070B8EB77D}" type="datetimeFigureOut">
              <a:rPr altLang="en-US" lang="zh-CN" smtClean="0"/>
              <a:t>2023/7/9</a:t>
            </a:fld>
            <a:endParaRPr altLang="en-US" lang="zh-CN"/>
          </a:p>
        </p:txBody>
      </p:sp>
      <p:sp>
        <p:nvSpPr>
          <p:cNvPr id="1048637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00D155-3BB6-43CF-9AC4-BC63A66E74A9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文本框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40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41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4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2514870-5082-4025-BC8A-5E070B8EB77D}" type="datetimeFigureOut">
              <a:rPr altLang="en-US" lang="zh-CN" smtClean="0"/>
              <a:t>2023/7/9</a:t>
            </a:fld>
            <a:endParaRPr altLang="en-US" lang="zh-CN"/>
          </a:p>
        </p:txBody>
      </p:sp>
      <p:sp>
        <p:nvSpPr>
          <p:cNvPr id="104864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00D155-3BB6-43CF-9AC4-BC63A66E74A9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文本框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46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47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48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49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50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2514870-5082-4025-BC8A-5E070B8EB77D}" type="datetimeFigureOut">
              <a:rPr altLang="en-US" lang="zh-CN" smtClean="0"/>
              <a:t>2023/7/9</a:t>
            </a:fld>
            <a:endParaRPr altLang="en-US" lang="zh-CN"/>
          </a:p>
        </p:txBody>
      </p:sp>
      <p:sp>
        <p:nvSpPr>
          <p:cNvPr id="1048651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2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00D155-3BB6-43CF-9AC4-BC63A66E74A9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文本框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10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2514870-5082-4025-BC8A-5E070B8EB77D}" type="datetimeFigureOut">
              <a:rPr altLang="en-US" lang="zh-CN" smtClean="0"/>
              <a:t>2023/7/9</a:t>
            </a:fld>
            <a:endParaRPr altLang="en-US" lang="zh-CN"/>
          </a:p>
        </p:txBody>
      </p:sp>
      <p:sp>
        <p:nvSpPr>
          <p:cNvPr id="1048611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00D155-3BB6-43CF-9AC4-BC63A66E74A9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2514870-5082-4025-BC8A-5E070B8EB77D}" type="datetimeFigureOut">
              <a:rPr altLang="en-US" lang="zh-CN" smtClean="0"/>
              <a:t>2023/7/9</a:t>
            </a:fld>
            <a:endParaRPr altLang="en-US" lang="zh-CN"/>
          </a:p>
        </p:txBody>
      </p:sp>
      <p:sp>
        <p:nvSpPr>
          <p:cNvPr id="104865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00D155-3BB6-43CF-9AC4-BC63A66E74A9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57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58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59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2514870-5082-4025-BC8A-5E070B8EB77D}" type="datetimeFigureOut">
              <a:rPr altLang="en-US" lang="zh-CN" smtClean="0"/>
              <a:t>2023/7/9</a:t>
            </a:fld>
            <a:endParaRPr altLang="en-US" lang="zh-CN"/>
          </a:p>
        </p:txBody>
      </p:sp>
      <p:sp>
        <p:nvSpPr>
          <p:cNvPr id="1048660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1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00D155-3BB6-43CF-9AC4-BC63A66E74A9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24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625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26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2514870-5082-4025-BC8A-5E070B8EB77D}" type="datetimeFigureOut">
              <a:rPr altLang="en-US" lang="zh-CN" smtClean="0"/>
              <a:t>2023/7/9</a:t>
            </a:fld>
            <a:endParaRPr altLang="en-US" lang="zh-CN"/>
          </a:p>
        </p:txBody>
      </p:sp>
      <p:sp>
        <p:nvSpPr>
          <p:cNvPr id="1048627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8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00D155-3BB6-43CF-9AC4-BC63A66E74A9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文本框"/>
          <p:cNvSpPr>
            <a:spLocks noGrp="1"/>
          </p:cNvSpPr>
          <p:nvPr>
            <p:ph type="title"/>
          </p:nvPr>
        </p:nvSpPr>
        <p:spPr>
          <a:xfrm>
            <a:off x="640080" y="732369"/>
            <a:ext cx="11521440" cy="3048000"/>
          </a:xfrm>
          <a:prstGeom prst="rect"/>
          <a:noFill/>
          <a:ln w="12700" cap="flat" cmpd="sng">
            <a:noFill/>
            <a:prstDash val="solid"/>
            <a:miter/>
          </a:ln>
        </p:spPr>
        <p:txBody>
          <a:bodyPr anchor="ctr" anchorCtr="0" bIns="45720" lIns="91440" rIns="91440" tIns="45720" vert="horz" wrap="square">
            <a:prstTxWarp prst="textNoShape"/>
          </a:bodyPr>
          <a:p>
            <a:r>
              <a:rPr altLang="zh-CN" lang="en-US"/>
              <a:t>Click to edit Master title style</a:t>
            </a:r>
            <a:endParaRPr altLang="en-US" lang="zh-CN"/>
          </a:p>
        </p:txBody>
      </p:sp>
      <p:sp>
        <p:nvSpPr>
          <p:cNvPr id="1048577" name="文本框"/>
          <p:cNvSpPr>
            <a:spLocks noGrp="1"/>
          </p:cNvSpPr>
          <p:nvPr>
            <p:ph type="body" idx="1"/>
          </p:nvPr>
        </p:nvSpPr>
        <p:spPr>
          <a:xfrm>
            <a:off x="640080" y="4267203"/>
            <a:ext cx="11521440" cy="12069235"/>
          </a:xfrm>
          <a:prstGeom prst="rect"/>
          <a:noFill/>
          <a:ln w="12700" cap="flat" cmpd="sng">
            <a:noFill/>
            <a:prstDash val="solid"/>
            <a:miter/>
          </a:ln>
        </p:spPr>
        <p:txBody>
          <a:bodyPr anchor="t" anchorCtr="0" bIns="45720" lIns="91440" rIns="91440" tIns="45720" vert="horz" wrap="square">
            <a:prstTxWarp prst="textNoShape"/>
          </a:bodyPr>
          <a:p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  <a:endParaRPr altLang="en-US" lang="zh-CN"/>
          </a:p>
        </p:txBody>
      </p:sp>
      <p:sp>
        <p:nvSpPr>
          <p:cNvPr id="1048578" name="文本框"/>
          <p:cNvSpPr>
            <a:spLocks noGrp="1"/>
          </p:cNvSpPr>
          <p:nvPr>
            <p:ph type="dt" idx="2"/>
          </p:nvPr>
        </p:nvSpPr>
        <p:spPr>
          <a:xfrm>
            <a:off x="640080" y="16950268"/>
            <a:ext cx="2987040" cy="973666"/>
          </a:xfrm>
          <a:prstGeom prst="rect"/>
          <a:noFill/>
          <a:ln w="12700" cap="flat" cmpd="sng">
            <a:noFill/>
            <a:prstDash val="solid"/>
            <a:miter/>
          </a:ln>
        </p:spPr>
        <p:txBody>
          <a:bodyPr anchor="ctr" anchorCtr="0" bIns="45720" lIns="91440" rIns="91440" tIns="45720" vert="horz" wrap="square">
            <a:prstTxWarp prst="textNoShape"/>
          </a:bodyPr>
          <a:p>
            <a:pPr algn="l"/>
            <a:fld id="{CAD2D6BD-DE1B-4B5F-8B41-2702339687B9}" type="datetime1">
              <a:rPr altLang="zh-CN" sz="1200" lang="en-US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7/9/2023</a:t>
            </a:fld>
            <a:endParaRPr altLang="en-US" sz="1200" lang="zh-CN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1048579" name="文本框"/>
          <p:cNvSpPr>
            <a:spLocks noGrp="1"/>
          </p:cNvSpPr>
          <p:nvPr>
            <p:ph type="ftr" idx="3"/>
          </p:nvPr>
        </p:nvSpPr>
        <p:spPr>
          <a:xfrm>
            <a:off x="4373880" y="16950268"/>
            <a:ext cx="4053839" cy="973666"/>
          </a:xfrm>
          <a:prstGeom prst="rect"/>
          <a:noFill/>
          <a:ln w="12700" cap="flat" cmpd="sng">
            <a:noFill/>
            <a:prstDash val="solid"/>
            <a:miter/>
          </a:ln>
        </p:spPr>
        <p:txBody>
          <a:bodyPr anchor="ctr" anchorCtr="0" bIns="45720" lIns="91440" rIns="91440" tIns="45720" vert="horz" wrap="square">
            <a:prstTxWarp prst="textNoShape"/>
          </a:bodyPr>
          <a:p>
            <a:pPr algn="ctr"/>
            <a:endParaRPr altLang="en-US" sz="1200" lang="zh-CN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1048580" name="文本框"/>
          <p:cNvSpPr>
            <a:spLocks noGrp="1"/>
          </p:cNvSpPr>
          <p:nvPr>
            <p:ph type="sldNum" idx="4"/>
          </p:nvPr>
        </p:nvSpPr>
        <p:spPr>
          <a:xfrm>
            <a:off x="9174480" y="16950268"/>
            <a:ext cx="2987040" cy="973666"/>
          </a:xfrm>
          <a:prstGeom prst="rect"/>
          <a:noFill/>
          <a:ln w="12700" cap="flat" cmpd="sng">
            <a:noFill/>
            <a:prstDash val="solid"/>
            <a:miter/>
          </a:ln>
        </p:spPr>
        <p:txBody>
          <a:bodyPr anchor="ctr" anchorCtr="0" bIns="45720" lIns="91440" rIns="91440" tIns="45720" vert="horz" wrap="square">
            <a:prstTxWarp prst="textNoShape"/>
          </a:bodyPr>
          <a:p>
            <a:pPr algn="r"/>
            <a:fld id="{CAD2D6BD-DE1B-4B5F-8B41-2702339687B9}" type="slidenum">
              <a:rPr altLang="zh-CN" baseline="0" b="0" cap="none" sz="1200" i="0" kern="1200" lang="en-US" spc="0" strike="noStrike" u="none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altLang="en-US" sz="1200" lang="zh-CN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dt="0" ftr="0" hdr="0" sldNum="0"/>
  <p:txStyles>
    <p:titleStyle>
      <a:lvl1pPr algn="ctr" defTabSz="914400" eaLnBrk="1" fontAlgn="auto" hangingPunct="1" latinLnBrk="0">
        <a:spcBef>
          <a:spcPts val="0"/>
        </a:spcBef>
        <a:buNone/>
        <a:defRPr sz="44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1pPr>
    </p:titleStyle>
    <p:bodyStyle>
      <a:lvl1pPr algn="l" defTabSz="914400" eaLnBrk="1" fontAlgn="auto" hangingPunct="1" indent="-342900" latinLnBrk="0" marL="34290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1pPr>
      <a:lvl2pPr algn="l" defTabSz="914400" eaLnBrk="1" fontAlgn="auto" hangingPunct="1" indent="-285750" latinLnBrk="0" marL="74295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2pPr>
      <a:lvl3pPr algn="l" defTabSz="914400" eaLnBrk="1" fontAlgn="auto" hangingPunct="1" indent="-228600" latinLnBrk="0" marL="114300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3pPr>
      <a:lvl4pPr algn="l" defTabSz="914400" eaLnBrk="1" fontAlgn="auto" hangingPunct="1" indent="-228600" latinLnBrk="0" marL="160020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4pPr>
      <a:lvl5pPr algn="l" defTabSz="914400" eaLnBrk="1" fontAlgn="auto" hangingPunct="1" indent="-228600" latinLnBrk="0" marL="205740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5pPr>
      <a:lvl6pPr algn="l" defTabSz="914400" eaLnBrk="1" fontAlgn="auto" hangingPunct="1" indent="-228600" latinLnBrk="0" marL="251460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6pPr>
      <a:lvl7pPr algn="l" defTabSz="914400" eaLnBrk="1" fontAlgn="auto" hangingPunct="1" indent="-228600" latinLnBrk="0" marL="297180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7pPr>
      <a:lvl8pPr algn="l" defTabSz="914400" eaLnBrk="1" fontAlgn="auto" hangingPunct="1" indent="-228600" latinLnBrk="0" marL="342900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8pPr>
      <a:lvl9pPr algn="l" defTabSz="914400" eaLnBrk="1" fontAlgn="auto" hangingPunct="1" indent="-228600" latinLnBrk="0" marL="342900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9pPr>
    </p:body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slideLayout" Target="../slideLayouts/slideLayout1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6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592786"/>
            <a:ext cx="13119343" cy="17771798"/>
          </a:xfrm>
          <a:prstGeom prst="rect"/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-190332"/>
            <a:ext cx="13119343" cy="18668664"/>
          </a:xfrm>
          <a:prstGeom prst="rect"/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048599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590" name="Subtitle 1048600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4" name="图片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t="4334" b="3333"/>
          <a:stretch>
            <a:fillRect/>
          </a:stretch>
        </p:blipFill>
        <p:spPr>
          <a:xfrm>
            <a:off x="34148" y="177400"/>
            <a:ext cx="12767452" cy="18110600"/>
          </a:xfrm>
          <a:prstGeom prst="rect"/>
          <a:noFill/>
          <a:ln w="12700" cap="flat" cmpd="sng">
            <a:noFill/>
            <a:prstDash val="solid"/>
            <a:round/>
          </a:ln>
        </p:spPr>
      </p:pic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" descr="White Translucent Sharps Container, Capacity: 800 ml-10 L, Rs 900/piece |  ID: 2308755176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5532" y="414132"/>
            <a:ext cx="12726068" cy="18841439"/>
          </a:xfrm>
          <a:prstGeom prst="rect"/>
          <a:noFill/>
          <a:ln w="12700" cap="flat" cmpd="sng">
            <a:noFill/>
            <a:prstDash val="solid"/>
            <a:miter/>
          </a:ln>
        </p:spPr>
      </p:pic>
      <p:sp>
        <p:nvSpPr>
          <p:cNvPr id="1048591" name="矩形"/>
          <p:cNvSpPr/>
          <p:nvPr/>
        </p:nvSpPr>
        <p:spPr>
          <a:xfrm>
            <a:off x="1600200" y="5562600"/>
            <a:ext cx="8991600" cy="1177289"/>
          </a:xfrm>
          <a:prstGeom prst="rect"/>
          <a:noFill/>
          <a:ln w="12700" cap="flat" cmpd="sng">
            <a:noFill/>
            <a:prstDash val="solid"/>
            <a:miter/>
          </a:ln>
        </p:spPr>
        <p:txBody>
          <a:bodyPr anchor="t" anchorCtr="0" bIns="45720" lIns="91440" rIns="91440" tIns="45720" vert="horz" wrap="square">
            <a:prstTxWarp prst="textNoShape"/>
            <a:spAutoFit/>
          </a:bodyPr>
          <a:p>
            <a:pPr algn="ctr" fontAlgn="base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zh-CN" baseline="0" b="1" cap="none" sz="3600" i="0" kern="1200" lang="en-US" spc="0" strike="noStrike" u="none">
                <a:solidFill>
                  <a:schemeClr val="tx1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बै.जी. शासकिय वैद्यकीय महाविद्यालय व       </a:t>
            </a:r>
          </a:p>
          <a:p>
            <a:pPr algn="ctr" fontAlgn="base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zh-CN" baseline="0" b="1" cap="none" sz="3600" i="0" kern="1200" lang="en-US" spc="0" strike="noStrike" u="none">
                <a:solidFill>
                  <a:schemeClr val="tx1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ससून सर्वोपचार रुग्णालय, पुणे</a:t>
            </a:r>
            <a:endParaRPr altLang="en-US" baseline="0" b="1" cap="none" sz="3600" i="0" kern="1200" lang="zh-CN" spc="0" strike="noStrike" u="none">
              <a:solidFill>
                <a:schemeClr val="tx1"/>
              </a:solidFill>
              <a:latin typeface="Nirmala UI" pitchFamily="34" charset="0"/>
              <a:ea typeface="SimSun" pitchFamily="2" charset="-122"/>
              <a:cs typeface="Nirmala UI" pitchFamily="34" charset="0"/>
            </a:endParaRPr>
          </a:p>
        </p:txBody>
      </p:sp>
      <p:sp>
        <p:nvSpPr>
          <p:cNvPr id="1048592" name="矩形"/>
          <p:cNvSpPr/>
          <p:nvPr/>
        </p:nvSpPr>
        <p:spPr>
          <a:xfrm>
            <a:off x="3124200" y="6781801"/>
            <a:ext cx="6553200" cy="3406140"/>
          </a:xfrm>
          <a:prstGeom prst="rect"/>
          <a:gradFill rotWithShape="1">
            <a:gsLst>
              <a:gs pos="0">
                <a:srgbClr val="9FC0FF">
                  <a:alpha val="100000"/>
                </a:srgbClr>
              </a:gs>
              <a:gs pos="35000">
                <a:srgbClr val="BDD5FF">
                  <a:alpha val="100000"/>
                </a:srgbClr>
              </a:gs>
              <a:gs pos="100000">
                <a:srgbClr val="E5EFFF">
                  <a:alpha val="100000"/>
                </a:srgbClr>
              </a:gs>
            </a:gsLst>
            <a:lin ang="16200000" scaled="1"/>
          </a:gradFill>
          <a:ln w="9525" cap="flat" cmpd="sng">
            <a:solidFill>
              <a:srgbClr val="4A7EBC"/>
            </a:solidFill>
            <a:prstDash val="solid"/>
            <a:round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  <p:txBody>
          <a:bodyPr anchor="t" anchorCtr="0" bIns="45720" lIns="91440" rIns="91440" tIns="45720" vert="horz" wrap="square">
            <a:prstTxWarp prst="textNoShape"/>
            <a:spAutoFit/>
          </a:bodyPr>
          <a:p>
            <a:pPr algn="ctr" fontAlgn="base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altLang="zh-CN" baseline="0" b="1" cap="none" dirty="0" sz="2400" i="0" kern="1200" lang="en-US" spc="0" strike="noStrike" u="none">
              <a:solidFill>
                <a:srgbClr val="0000CC"/>
              </a:solidFill>
              <a:latin typeface="Calibri" charset="0"/>
              <a:ea typeface="SimSun" pitchFamily="2" charset="-122"/>
              <a:cs typeface="Calibri" charset="0"/>
            </a:endParaRPr>
          </a:p>
          <a:p>
            <a:pPr algn="ctr" fontAlgn="base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P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L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A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S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T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I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C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 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 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C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O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N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T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A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I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N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E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R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 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W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I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T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H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 </a:t>
            </a:r>
            <a:r>
              <a:rPr altLang="zh-CN" baseline="0" b="1" cap="none" dirty="0" sz="2400" i="0" kern="1200" lang="en-US" spc="0" strike="noStrike" u="none">
                <a:solidFill>
                  <a:srgbClr val="0000CC"/>
                </a:solidFill>
                <a:latin typeface="Calibri" charset="0"/>
                <a:ea typeface="SimSun" pitchFamily="2" charset="-122"/>
                <a:cs typeface="Calibri" charset="0"/>
              </a:rPr>
              <a:t>BLUE LINING</a:t>
            </a:r>
            <a:endParaRPr altLang="en-US" lang="zh-CN"/>
          </a:p>
          <a:p>
            <a:pPr algn="ctr" fontAlgn="base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altLang="zh-CN" baseline="0" b="1" cap="none" dirty="0" sz="1800" i="0" kern="1200" lang="en-US" spc="0" strike="noStrike" u="none">
              <a:solidFill>
                <a:srgbClr val="0000CC"/>
              </a:solidFill>
              <a:latin typeface="Arial" pitchFamily="34" charset="0"/>
              <a:ea typeface="宋体" charset="0"/>
              <a:cs typeface="Arial" pitchFamily="34" charset="0"/>
            </a:endParaRPr>
          </a:p>
          <a:p>
            <a:pPr algn="l" eaLnBrk="0" fontAlgn="base" hangingPunct="0" indent="0" latinLnBrk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zh-CN" baseline="0" b="1" cap="none" dirty="0" sz="2800" i="0" kern="1200" lang="en-US" spc="0" strike="noStrike" u="none">
                <a:solidFill>
                  <a:srgbClr val="000000"/>
                </a:solidFill>
                <a:latin typeface="Calibri" charset="0"/>
                <a:ea typeface="SimSun" pitchFamily="2" charset="-122"/>
                <a:cs typeface="Calibri" charset="0"/>
              </a:rPr>
              <a:t>Broken or discarded and contaminated glass</a:t>
            </a:r>
            <a:endParaRPr altLang="zh-CN" baseline="0" b="1" cap="none" dirty="0" sz="2800" i="0" kern="1200" lang="en-US" spc="0" strike="noStrike" u="none">
              <a:solidFill>
                <a:srgbClr val="000000"/>
              </a:solidFill>
              <a:latin typeface="Arial" pitchFamily="34" charset="0"/>
              <a:ea typeface="宋体" charset="0"/>
              <a:cs typeface="Arial" pitchFamily="34" charset="0"/>
            </a:endParaRPr>
          </a:p>
          <a:p>
            <a:pPr algn="l" eaLnBrk="0" fontAlgn="base" hangingPunct="0" indent="0" latinLnBrk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zh-CN" baseline="0" b="1" cap="none" dirty="0" sz="2800" i="0" kern="1200" lang="en-US" spc="0" strike="noStrike" u="none">
                <a:solidFill>
                  <a:srgbClr val="000000"/>
                </a:solidFill>
                <a:latin typeface="Calibri" charset="0"/>
                <a:ea typeface="SimSun" pitchFamily="2" charset="-122"/>
                <a:cs typeface="Calibri" charset="0"/>
              </a:rPr>
              <a:t>including medicine ampoules, vials.</a:t>
            </a:r>
            <a:endParaRPr altLang="zh-CN" baseline="0" b="1" cap="none" dirty="0" sz="2800" i="0" kern="1200" lang="en-US" spc="0" strike="noStrike" u="none">
              <a:solidFill>
                <a:srgbClr val="000000"/>
              </a:solidFill>
              <a:latin typeface="Arial" pitchFamily="34" charset="0"/>
              <a:ea typeface="宋体" charset="0"/>
              <a:cs typeface="Arial" pitchFamily="34" charset="0"/>
            </a:endParaRPr>
          </a:p>
          <a:p>
            <a:pPr algn="l" eaLnBrk="0" fontAlgn="base" hangingPunct="0" indent="0" latinLnBrk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zh-CN" baseline="0" b="1" cap="none" dirty="0" sz="2800" i="0" kern="1200" lang="en-US" spc="0" strike="noStrike" u="none">
                <a:solidFill>
                  <a:srgbClr val="000000"/>
                </a:solidFill>
                <a:latin typeface="Calibri" charset="0"/>
                <a:ea typeface="SimSun" pitchFamily="2" charset="-122"/>
                <a:cs typeface="Calibri" charset="0"/>
              </a:rPr>
              <a:t>Metallic implants</a:t>
            </a:r>
          </a:p>
          <a:p>
            <a:pPr algn="l" eaLnBrk="0" fontAlgn="base" hangingPunct="0" indent="0" latinLnBrk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altLang="zh-CN" baseline="0" b="1" cap="none" dirty="0" sz="2400" i="0" kern="1200" lang="en-US" spc="0" strike="noStrike" u="none">
              <a:solidFill>
                <a:srgbClr val="000000"/>
              </a:solidFill>
              <a:latin typeface="Calibri" charset="0"/>
              <a:ea typeface="SimSun" pitchFamily="2" charset="-122"/>
              <a:cs typeface="Calibri" charset="0"/>
            </a:endParaRPr>
          </a:p>
          <a:p>
            <a:pPr algn="l" eaLnBrk="0" fontAlgn="base" hangingPunct="0" indent="0" latinLnBrk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altLang="en-US" baseline="0" b="0" cap="none" dirty="0" sz="2000" i="0" kern="1200" lang="zh-CN" spc="0" strike="noStrike" u="none">
              <a:solidFill>
                <a:srgbClr val="000000"/>
              </a:solidFill>
              <a:latin typeface="Calibri" charset="0"/>
              <a:ea typeface="SimSun" pitchFamily="2" charset="-122"/>
              <a:cs typeface="Calibri" charset="0"/>
            </a:endParaRPr>
          </a:p>
        </p:txBody>
      </p:sp>
      <p:sp>
        <p:nvSpPr>
          <p:cNvPr id="1048593" name="矩形"/>
          <p:cNvSpPr/>
          <p:nvPr/>
        </p:nvSpPr>
        <p:spPr>
          <a:xfrm>
            <a:off x="3124200" y="9753600"/>
            <a:ext cx="6553200" cy="2910839"/>
          </a:xfrm>
          <a:prstGeom prst="rect"/>
          <a:gradFill rotWithShape="1">
            <a:gsLst>
              <a:gs pos="0">
                <a:srgbClr val="9FC0FF">
                  <a:alpha val="100000"/>
                </a:srgbClr>
              </a:gs>
              <a:gs pos="35000">
                <a:srgbClr val="BDD5FF">
                  <a:alpha val="100000"/>
                </a:srgbClr>
              </a:gs>
              <a:gs pos="100000">
                <a:srgbClr val="E5EFFF">
                  <a:alpha val="100000"/>
                </a:srgbClr>
              </a:gs>
            </a:gsLst>
            <a:lin ang="16200000" scaled="1"/>
          </a:gradFill>
          <a:ln w="9525" cap="flat" cmpd="sng">
            <a:solidFill>
              <a:srgbClr val="4A7EBC"/>
            </a:solidFill>
            <a:prstDash val="solid"/>
            <a:round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  <p:txBody>
          <a:bodyPr anchor="t" anchorCtr="0" bIns="45720" lIns="91440" rIns="91440" tIns="45720" vert="horz" wrap="square">
            <a:prstTxWarp prst="textNoShape"/>
            <a:spAutoFit/>
          </a:bodyPr>
          <a:p>
            <a:pPr algn="ctr" fontAlgn="base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altLang="zh-CN" baseline="0" b="1" cap="none" sz="2800" i="0" kern="1200" lang="en-US" spc="0" strike="noStrike" u="none">
              <a:solidFill>
                <a:srgbClr val="0000CC"/>
              </a:solidFill>
              <a:latin typeface="Nirmala UI" pitchFamily="34" charset="0"/>
              <a:ea typeface="SimSun" pitchFamily="2" charset="-122"/>
              <a:cs typeface="Nirmala UI" pitchFamily="34" charset="0"/>
            </a:endParaRPr>
          </a:p>
          <a:p>
            <a:pPr algn="ctr" fontAlgn="base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zh-CN" baseline="0" b="1" cap="none" sz="2800" i="0" kern="1200" lang="en-US" spc="0" strike="noStrike" u="none">
                <a:solidFill>
                  <a:srgbClr val="0000CC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 निळया रंगाच्या टेपसह</a:t>
            </a:r>
          </a:p>
          <a:p>
            <a:pPr algn="ctr" fontAlgn="base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altLang="zh-CN" baseline="0" b="1" cap="none" sz="1600" i="0" kern="1200" lang="en-US" spc="0" strike="noStrike" u="none">
              <a:solidFill>
                <a:srgbClr val="0000CC"/>
              </a:solidFill>
              <a:latin typeface="Arial" pitchFamily="34" charset="0"/>
              <a:ea typeface="宋体" charset="0"/>
              <a:cs typeface="Arial" pitchFamily="34" charset="0"/>
            </a:endParaRPr>
          </a:p>
          <a:p>
            <a:pPr algn="l" eaLnBrk="0" fontAlgn="base" hangingPunct="0" indent="0" latinLnBrk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zh-CN" baseline="0" b="1" cap="none" sz="2800" i="0" kern="1200" lang="en-US" spc="0" strike="noStrike" u="none">
                <a:solidFill>
                  <a:srgbClr val="000000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मोडलेल्या किंवा टाकून दिलेल्या काचेच्या वस्तू आणि</a:t>
            </a:r>
            <a:endParaRPr altLang="zh-CN" baseline="0" b="1" cap="none" sz="2800" i="0" kern="1200" lang="en-US" spc="0" strike="noStrike" u="none">
              <a:solidFill>
                <a:srgbClr val="000000"/>
              </a:solidFill>
              <a:latin typeface="Arial" pitchFamily="34" charset="0"/>
              <a:ea typeface="宋体" charset="0"/>
              <a:cs typeface="Arial" pitchFamily="34" charset="0"/>
            </a:endParaRPr>
          </a:p>
          <a:p>
            <a:pPr algn="l" eaLnBrk="0" fontAlgn="base" hangingPunct="0" indent="0" latinLnBrk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zh-CN" baseline="0" b="1" cap="none" sz="2800" i="0" kern="1200" lang="en-US" spc="0" strike="noStrike" u="none">
                <a:solidFill>
                  <a:srgbClr val="000000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काचेच्या औषध ॲप्युल्स, मेटॅलिक इंप्लांट्स.</a:t>
            </a:r>
          </a:p>
          <a:p>
            <a:pPr algn="l" eaLnBrk="0" fontAlgn="base" hangingPunct="0" indent="0" latinLnBrk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altLang="en-US" baseline="0" b="0" cap="none" sz="3200" i="0" kern="1200" lang="zh-CN" spc="0" strike="noStrike" u="none">
              <a:solidFill>
                <a:srgbClr val="000000"/>
              </a:solidFill>
              <a:latin typeface="Nirmala UI" pitchFamily="34" charset="0"/>
              <a:ea typeface="SimSun" pitchFamily="2" charset="-122"/>
              <a:cs typeface="Nirmala UI" pitchFamily="34" charset="0"/>
            </a:endParaRPr>
          </a:p>
        </p:txBody>
      </p:sp>
      <p:sp>
        <p:nvSpPr>
          <p:cNvPr id="1048594" name="矩形"/>
          <p:cNvSpPr/>
          <p:nvPr/>
        </p:nvSpPr>
        <p:spPr>
          <a:xfrm>
            <a:off x="1905000" y="2362200"/>
            <a:ext cx="8763000" cy="1120140"/>
          </a:xfrm>
          <a:prstGeom prst="rect"/>
          <a:noFill/>
          <a:ln w="12700" cap="flat" cmpd="sng">
            <a:noFill/>
            <a:prstDash val="solid"/>
            <a:miter/>
          </a:ln>
        </p:spPr>
        <p:txBody>
          <a:bodyPr anchor="t" anchorCtr="0" bIns="45720" lIns="91440" rIns="91440" tIns="45720" vert="horz" wrap="square">
            <a:prstTxWarp prst="textNoShape"/>
            <a:spAutoFit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zh-CN" baseline="0" b="1" cap="none" dirty="0" sz="3400" i="0" kern="1200" lang="en-US" spc="0" strike="noStrike" u="none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 HOSPITAL INFECTION CONTROL COMMITTEE</a:t>
            </a:r>
            <a:endParaRPr altLang="en-US" baseline="0" b="1" cap="none" dirty="0" sz="3400" i="0" kern="1200" lang="zh-CN" spc="0" strike="noStrike" u="none">
              <a:solidFill>
                <a:schemeClr val="tx1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pic>
        <p:nvPicPr>
          <p:cNvPr id="2097156" name="图片" descr="HICC LOGO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0363199" y="2286000"/>
            <a:ext cx="1905000" cy="1371600"/>
          </a:xfrm>
          <a:prstGeom prst="rect"/>
          <a:noFill/>
          <a:ln w="12700" cap="flat" cmpd="sng">
            <a:noFill/>
            <a:prstDash val="solid"/>
            <a:round/>
          </a:ln>
        </p:spPr>
      </p:pic>
      <p:pic>
        <p:nvPicPr>
          <p:cNvPr id="2097157" name="图片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1066800" y="2286000"/>
            <a:ext cx="1219200" cy="1524000"/>
          </a:xfrm>
          <a:prstGeom prst="rect"/>
          <a:noFill/>
          <a:ln w="9525" cap="flat" cmpd="sng">
            <a:noFill/>
            <a:prstDash val="solid"/>
            <a:miter/>
          </a:ln>
        </p:spPr>
      </p:pic>
      <p:pic>
        <p:nvPicPr>
          <p:cNvPr id="2097158" name="图片" descr="Bio Medical Waste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5257799" y="4495800"/>
            <a:ext cx="1905001" cy="914400"/>
          </a:xfrm>
          <a:prstGeom prst="rect"/>
          <a:gradFill rotWithShape="1">
            <a:gsLst>
              <a:gs pos="0">
                <a:srgbClr val="9FC0FF">
                  <a:alpha val="100000"/>
                </a:srgbClr>
              </a:gs>
              <a:gs pos="35000">
                <a:srgbClr val="BDD5FF">
                  <a:alpha val="100000"/>
                </a:srgbClr>
              </a:gs>
              <a:gs pos="100000">
                <a:srgbClr val="E5EFFF">
                  <a:alpha val="100000"/>
                </a:srgbClr>
              </a:gs>
            </a:gsLst>
            <a:lin ang="16200000" scaled="1"/>
          </a:gradFill>
          <a:ln w="9525" cap="flat" cmpd="sng">
            <a:solidFill>
              <a:srgbClr val="4A7EBC"/>
            </a:solidFill>
            <a:prstDash val="solid"/>
            <a:round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</p:pic>
      <p:pic>
        <p:nvPicPr>
          <p:cNvPr id="2097159" name="图片" descr="Broken Madical Glass Ampule Isolated Stock Photo, Picture And Royalty Free  Image. Image 95013334.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2971799" y="12801600"/>
            <a:ext cx="3124201" cy="1074736"/>
          </a:xfrm>
          <a:prstGeom prst="rect"/>
          <a:noFill/>
          <a:ln w="12700" cap="flat" cmpd="sng">
            <a:noFill/>
            <a:prstDash val="solid"/>
            <a:miter/>
          </a:ln>
        </p:spPr>
      </p:pic>
      <p:pic>
        <p:nvPicPr>
          <p:cNvPr id="2097160" name="图片" descr="Zavicefta - Ceftazidime/Avibactam Injection, 1 To 6 Gm In 3 Divided Doses,  Rs 3950/vial | ID: 23121407188"/>
          <p:cNvPicPr>
            <a:picLocks noChangeAspect="1"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5867400" y="12725400"/>
            <a:ext cx="1447800" cy="1066800"/>
          </a:xfrm>
          <a:prstGeom prst="rect"/>
          <a:noFill/>
          <a:ln w="12700" cap="flat" cmpd="sng">
            <a:noFill/>
            <a:prstDash val="solid"/>
            <a:miter/>
          </a:ln>
        </p:spPr>
      </p:pic>
      <p:pic>
        <p:nvPicPr>
          <p:cNvPr id="2097161" name="图片" descr="JCM | Free Full-Text | Impact of Different Titanium Implant Thread Designs  on Bone Healing: A Biomechanical and Histometric Study with an Animal Model"/>
          <p:cNvPicPr>
            <a:picLocks noChangeAspect="1"/>
          </p:cNvPicPr>
          <p:nvPr/>
        </p:nvPicPr>
        <p:blipFill>
          <a:blip xmlns:r="http://schemas.openxmlformats.org/officeDocument/2006/relationships" r:embed="rId7" cstate="print"/>
          <a:stretch>
            <a:fillRect/>
          </a:stretch>
        </p:blipFill>
        <p:spPr>
          <a:xfrm>
            <a:off x="7467600" y="12801600"/>
            <a:ext cx="1673225" cy="838200"/>
          </a:xfrm>
          <a:prstGeom prst="rect"/>
          <a:noFill/>
          <a:ln w="12700" cap="flat" cmpd="sng">
            <a:noFill/>
            <a:prstDash val="solid"/>
            <a:miter/>
          </a:ln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AutoShape 2" descr="Plastic Black 240 Ltrs Wheeled Dustbin at Rs 3000 in Mumbai | ID:  197522169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IN"/>
          </a:p>
        </p:txBody>
      </p:sp>
      <p:sp>
        <p:nvSpPr>
          <p:cNvPr id="1048596" name="AutoShape 4" descr="Plastic Black 240 Ltrs Wheeled Dustbin at Rs 3000 in Mumbai | ID:  1975221698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IN"/>
          </a:p>
        </p:txBody>
      </p:sp>
      <p:pic>
        <p:nvPicPr>
          <p:cNvPr id="2097162" name="Picture 5" descr="C:\Users\Administrator\Downloads\black-waste-bi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29895" y="2285820"/>
            <a:ext cx="11533651" cy="15240400"/>
          </a:xfrm>
          <a:prstGeom prst="rect"/>
          <a:noFill/>
        </p:spPr>
      </p:pic>
      <p:sp>
        <p:nvSpPr>
          <p:cNvPr id="1048597" name="Rectangle 3"/>
          <p:cNvSpPr/>
          <p:nvPr/>
        </p:nvSpPr>
        <p:spPr>
          <a:xfrm>
            <a:off x="2867408" y="6105556"/>
            <a:ext cx="5715150" cy="2225040"/>
          </a:xfrm>
          <a:prstGeom prst="rect"/>
        </p:spPr>
        <p:txBody>
          <a:bodyPr wrap="square">
            <a:spAutoFit/>
          </a:bodyPr>
          <a:p>
            <a:r>
              <a:rPr b="1" dirty="0" sz="2400" lang="en-IN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 paper after Hand Wipe, Plastic - Non Medical use, Aluminium Foil
all wrappers - </a:t>
            </a:r>
            <a:r>
              <a:rPr b="1" dirty="0" sz="2400" lang="en-IN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Syringe </a:t>
            </a:r>
            <a:r>
              <a:rPr b="1" dirty="0" sz="2400" lang="en-IN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Tubing/ food / juices/ , paper Bags, Stationery 
used water Bottle, Food Container, all other dry Waste</a:t>
            </a:r>
          </a:p>
        </p:txBody>
      </p:sp>
      <p:sp>
        <p:nvSpPr>
          <p:cNvPr id="1048598" name="Rectangle 4"/>
          <p:cNvSpPr/>
          <p:nvPr/>
        </p:nvSpPr>
        <p:spPr>
          <a:xfrm>
            <a:off x="3362721" y="11744841"/>
            <a:ext cx="4724524" cy="3469640"/>
          </a:xfrm>
          <a:prstGeom prst="rect"/>
        </p:spPr>
        <p:txBody>
          <a:bodyPr wrap="square">
            <a:spAutoFit/>
          </a:bodyPr>
          <a:p>
            <a:r>
              <a:rPr b="1" dirty="0" sz="3200" lang="hi-IN">
                <a:solidFill>
                  <a:schemeClr val="bg1"/>
                </a:solidFill>
                <a:latin typeface="Nirmala UI"/>
                <a:cs typeface="Kokila" panose="020B0604020202020204" pitchFamily="34" charset="0"/>
              </a:rPr>
              <a:t>हात पुसल्यानंतर वृत्तपत्र, प्लास्टिक - गैर-वैद्यकीय वापर, अॅल्युमिनियम </a:t>
            </a:r>
            <a:r>
              <a:rPr b="1" dirty="0" sz="3200" lang="hi-IN" smtClean="0">
                <a:solidFill>
                  <a:schemeClr val="bg1"/>
                </a:solidFill>
                <a:latin typeface="Nirmala UI"/>
                <a:cs typeface="Kokila" panose="020B0604020202020204" pitchFamily="34" charset="0"/>
              </a:rPr>
              <a:t>फॉइल</a:t>
            </a:r>
            <a:r>
              <a:rPr b="1" dirty="0" sz="3200" lang="en-IN" smtClean="0">
                <a:solidFill>
                  <a:schemeClr val="bg1"/>
                </a:solidFill>
                <a:latin typeface="Nirmala UI"/>
                <a:cs typeface="Kokila" panose="020B0604020202020204" pitchFamily="34" charset="0"/>
              </a:rPr>
              <a:t>,</a:t>
            </a:r>
            <a:r>
              <a:rPr b="1" dirty="0" sz="3200" lang="hi-IN" smtClean="0">
                <a:solidFill>
                  <a:schemeClr val="bg1"/>
                </a:solidFill>
                <a:latin typeface="Nirmala UI"/>
                <a:cs typeface="Kokila" panose="020B0604020202020204" pitchFamily="34" charset="0"/>
              </a:rPr>
              <a:t> </a:t>
            </a:r>
            <a:r>
              <a:rPr b="1" dirty="0" sz="3200" lang="hi-IN">
                <a:solidFill>
                  <a:schemeClr val="bg1"/>
                </a:solidFill>
                <a:latin typeface="Nirmala UI"/>
                <a:cs typeface="Kokila" panose="020B0604020202020204" pitchFamily="34" charset="0"/>
              </a:rPr>
              <a:t>सर्व रॅपर्स </a:t>
            </a:r>
            <a:r>
              <a:rPr b="1" sz="3200" lang="hi-IN">
                <a:solidFill>
                  <a:schemeClr val="bg1"/>
                </a:solidFill>
                <a:latin typeface="Nirmala UI"/>
                <a:cs typeface="Kokila" panose="020B0604020202020204" pitchFamily="34" charset="0"/>
              </a:rPr>
              <a:t>- सिरींज/ </a:t>
            </a:r>
            <a:r>
              <a:rPr b="1" dirty="0" sz="3200" lang="hi-IN">
                <a:solidFill>
                  <a:schemeClr val="bg1"/>
                </a:solidFill>
                <a:latin typeface="Nirmala UI"/>
                <a:cs typeface="Kokila" panose="020B0604020202020204" pitchFamily="34" charset="0"/>
              </a:rPr>
              <a:t>टयूबिंग / अन्न / रस / , कागदी पिशव्या, स्टेशनरी वापरलेली पाण्याची बाटली, अन्न कंटेनर, इतर सर्व सुका कचरा</a:t>
            </a:r>
            <a:endParaRPr b="1" dirty="0" sz="3200" lang="en-IN">
              <a:solidFill>
                <a:schemeClr val="bg1"/>
              </a:solidFill>
              <a:latin typeface="Nirmala UI"/>
              <a:cs typeface="Kokila" panose="020B0604020202020204" pitchFamily="34" charset="0"/>
            </a:endParaRPr>
          </a:p>
        </p:txBody>
      </p:sp>
      <p:sp>
        <p:nvSpPr>
          <p:cNvPr id="1048599" name="Rectangle 5"/>
          <p:cNvSpPr/>
          <p:nvPr/>
        </p:nvSpPr>
        <p:spPr>
          <a:xfrm>
            <a:off x="2181758" y="3276445"/>
            <a:ext cx="6400800" cy="954107"/>
          </a:xfrm>
          <a:prstGeom prst="rect"/>
        </p:spPr>
        <p:txBody>
          <a:bodyPr>
            <a:spAutoFit/>
          </a:bodyPr>
          <a:p>
            <a:pPr algn="ctr" fontAlgn="base"/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बै.जी</a:t>
            </a:r>
            <a:r>
              <a:rPr altLang="zh-CN" b="1" dirty="0" sz="2800" lang="en-US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. </a:t>
            </a:r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शासकिय</a:t>
            </a:r>
            <a:r>
              <a:rPr altLang="zh-CN" b="1" dirty="0" sz="2800" lang="en-US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 </a:t>
            </a:r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वैद्यकीय</a:t>
            </a:r>
            <a:r>
              <a:rPr altLang="zh-CN" b="1" dirty="0" sz="2800" lang="en-US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 </a:t>
            </a:r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महाविद्यालय</a:t>
            </a:r>
            <a:r>
              <a:rPr altLang="zh-CN" b="1" dirty="0" sz="2800" lang="en-US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 व       </a:t>
            </a:r>
          </a:p>
          <a:p>
            <a:pPr algn="ctr" fontAlgn="base"/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ससून</a:t>
            </a:r>
            <a:r>
              <a:rPr altLang="zh-CN" b="1" dirty="0" sz="2800" lang="en-US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 </a:t>
            </a:r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सर्वोपचार</a:t>
            </a:r>
            <a:r>
              <a:rPr altLang="zh-CN" b="1" dirty="0" sz="2800" lang="en-US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 </a:t>
            </a:r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रुग्णालय</a:t>
            </a:r>
            <a:r>
              <a:rPr altLang="zh-CN" b="1" dirty="0" sz="2800" lang="en-US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, </a:t>
            </a:r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पुणे</a:t>
            </a:r>
            <a:endParaRPr altLang="en-US" b="1" dirty="0" sz="2800" lang="zh-CN">
              <a:solidFill>
                <a:srgbClr val="FFFFFF"/>
              </a:solidFill>
              <a:latin typeface="Nirmala UI" pitchFamily="34" charset="0"/>
              <a:ea typeface="SimSun" pitchFamily="2" charset="-122"/>
              <a:cs typeface="Nirmala UI" pitchFamily="34" charset="0"/>
            </a:endParaRPr>
          </a:p>
        </p:txBody>
      </p:sp>
      <p:sp>
        <p:nvSpPr>
          <p:cNvPr id="1048600" name="TextBox 6"/>
          <p:cNvSpPr txBox="1"/>
          <p:nvPr/>
        </p:nvSpPr>
        <p:spPr>
          <a:xfrm>
            <a:off x="3428922" y="4678309"/>
            <a:ext cx="3352888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I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waste</a:t>
            </a:r>
            <a:endParaRPr b="1" dirty="0" sz="4000" lang="hi-IN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601" name="TextBox 7"/>
          <p:cNvSpPr txBox="1"/>
          <p:nvPr/>
        </p:nvSpPr>
        <p:spPr>
          <a:xfrm>
            <a:off x="3619427" y="10205601"/>
            <a:ext cx="2971878" cy="1539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800" lang="hi-IN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सामान्य कचरा</a:t>
            </a:r>
            <a:endParaRPr dirty="0" sz="4800" lang="en-IN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048602" name="Rectangle 8"/>
          <p:cNvSpPr/>
          <p:nvPr/>
        </p:nvSpPr>
        <p:spPr>
          <a:xfrm>
            <a:off x="1805902" y="817715"/>
            <a:ext cx="9618981" cy="624840"/>
          </a:xfrm>
          <a:prstGeom prst="rect"/>
        </p:spPr>
        <p:txBody>
          <a:bodyPr wrap="none">
            <a:spAutoFit/>
          </a:bodyPr>
          <a:p>
            <a:pPr algn="ctr"/>
            <a:r>
              <a:rPr altLang="zh-CN" b="1" dirty="0" sz="3600" lang="en-US">
                <a:latin typeface="Calibri" charset="0"/>
                <a:cs typeface="Calibri" charset="0"/>
              </a:rPr>
              <a:t> HOSPITAL INFECTION CONTROL COMMITTEE</a:t>
            </a:r>
            <a:endParaRPr altLang="en-US" b="1" dirty="0" sz="3600" lang="zh-CN">
              <a:latin typeface="Calibri" charset="0"/>
              <a:cs typeface="Calibri" charset="0"/>
            </a:endParaRPr>
          </a:p>
        </p:txBody>
      </p:sp>
      <p:pic>
        <p:nvPicPr>
          <p:cNvPr id="2097163" name="图片" descr="HICC LOGO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0635411" y="722303"/>
            <a:ext cx="1905000" cy="1371600"/>
          </a:xfrm>
          <a:prstGeom prst="rect"/>
          <a:noFill/>
          <a:ln w="12700" cap="flat" cmpd="sng">
            <a:noFill/>
            <a:prstDash val="solid"/>
            <a:round/>
          </a:ln>
        </p:spPr>
      </p:pic>
      <p:pic>
        <p:nvPicPr>
          <p:cNvPr id="2097164" name="图片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614284" y="702046"/>
            <a:ext cx="1219200" cy="1524000"/>
          </a:xfrm>
          <a:prstGeom prst="rect"/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 descr="C:\Users\Administrator\Downloads\plastic-waste-bin-500x5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14284" y="2093903"/>
            <a:ext cx="10363472" cy="15240400"/>
          </a:xfrm>
          <a:prstGeom prst="rect"/>
          <a:noFill/>
        </p:spPr>
      </p:pic>
      <p:sp>
        <p:nvSpPr>
          <p:cNvPr id="1048603" name="Rectangle 1"/>
          <p:cNvSpPr/>
          <p:nvPr/>
        </p:nvSpPr>
        <p:spPr>
          <a:xfrm>
            <a:off x="2382167" y="761780"/>
            <a:ext cx="8895080" cy="624840"/>
          </a:xfrm>
          <a:prstGeom prst="rect"/>
        </p:spPr>
        <p:txBody>
          <a:bodyPr wrap="none">
            <a:spAutoFit/>
          </a:bodyPr>
          <a:p>
            <a:pPr algn="ctr"/>
            <a:r>
              <a:rPr altLang="zh-CN" b="1" dirty="0" sz="3200" lang="en-US">
                <a:latin typeface="Calibri" charset="0"/>
                <a:cs typeface="Calibri" charset="0"/>
              </a:rPr>
              <a:t> </a:t>
            </a:r>
            <a:r>
              <a:rPr altLang="zh-CN" b="1" dirty="0" sz="3600" lang="en-US">
                <a:latin typeface="Calibri" charset="0"/>
                <a:cs typeface="Calibri" charset="0"/>
              </a:rPr>
              <a:t>HOSPITAL</a:t>
            </a:r>
            <a:r>
              <a:rPr altLang="zh-CN" b="1" dirty="0" sz="3200" lang="en-US">
                <a:latin typeface="Calibri" charset="0"/>
                <a:cs typeface="Calibri" charset="0"/>
              </a:rPr>
              <a:t> INFECTION CONTROL COMMITTEE</a:t>
            </a:r>
            <a:endParaRPr altLang="en-US" b="1" dirty="0" sz="3200" lang="zh-CN">
              <a:latin typeface="Calibri" charset="0"/>
              <a:cs typeface="Calibri" charset="0"/>
            </a:endParaRPr>
          </a:p>
        </p:txBody>
      </p:sp>
      <p:pic>
        <p:nvPicPr>
          <p:cNvPr id="2097166" name="图片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14284" y="702046"/>
            <a:ext cx="1219200" cy="1524000"/>
          </a:xfrm>
          <a:prstGeom prst="rect"/>
          <a:noFill/>
          <a:ln w="9525" cap="flat" cmpd="sng">
            <a:noFill/>
            <a:prstDash val="solid"/>
            <a:miter/>
          </a:ln>
        </p:spPr>
      </p:pic>
      <p:pic>
        <p:nvPicPr>
          <p:cNvPr id="2097167" name="图片" descr="HICC LOGO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10635411" y="722303"/>
            <a:ext cx="1905000" cy="1371600"/>
          </a:xfrm>
          <a:prstGeom prst="rect"/>
          <a:noFill/>
          <a:ln w="12700" cap="flat" cmpd="sng">
            <a:noFill/>
            <a:prstDash val="solid"/>
            <a:round/>
          </a:ln>
        </p:spPr>
      </p:pic>
      <p:sp>
        <p:nvSpPr>
          <p:cNvPr id="1048604" name="Rectangle 2"/>
          <p:cNvSpPr/>
          <p:nvPr/>
        </p:nvSpPr>
        <p:spPr>
          <a:xfrm>
            <a:off x="3042745" y="3955681"/>
            <a:ext cx="6400800" cy="954107"/>
          </a:xfrm>
          <a:prstGeom prst="rect"/>
        </p:spPr>
        <p:txBody>
          <a:bodyPr>
            <a:spAutoFit/>
          </a:bodyPr>
          <a:p>
            <a:pPr algn="ctr" fontAlgn="base"/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बै.जी</a:t>
            </a:r>
            <a:r>
              <a:rPr altLang="zh-CN" b="1" dirty="0" sz="2800" lang="en-US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. </a:t>
            </a:r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शासकिय</a:t>
            </a:r>
            <a:r>
              <a:rPr altLang="zh-CN" b="1" dirty="0" sz="2800" lang="en-US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 </a:t>
            </a:r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वैद्यकीय</a:t>
            </a:r>
            <a:r>
              <a:rPr altLang="zh-CN" b="1" dirty="0" sz="2800" lang="en-US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 </a:t>
            </a:r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महाविद्यालय</a:t>
            </a:r>
            <a:r>
              <a:rPr altLang="zh-CN" b="1" dirty="0" sz="2800" lang="en-US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 व       </a:t>
            </a:r>
          </a:p>
          <a:p>
            <a:pPr algn="ctr" fontAlgn="base"/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ससून</a:t>
            </a:r>
            <a:r>
              <a:rPr altLang="zh-CN" b="1" dirty="0" sz="2800" lang="en-US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 </a:t>
            </a:r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सर्वोपचार</a:t>
            </a:r>
            <a:r>
              <a:rPr altLang="zh-CN" b="1" dirty="0" sz="2800" lang="en-US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 </a:t>
            </a:r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रुग्णालय</a:t>
            </a:r>
            <a:r>
              <a:rPr altLang="zh-CN" b="1" dirty="0" sz="2800" lang="en-US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, </a:t>
            </a:r>
            <a:r>
              <a:rPr altLang="zh-CN" b="1" dirty="0" sz="2800" lang="en-US" err="1">
                <a:solidFill>
                  <a:srgbClr val="FFFFFF"/>
                </a:solidFill>
                <a:latin typeface="Nirmala UI" pitchFamily="34" charset="0"/>
                <a:ea typeface="SimSun" pitchFamily="2" charset="-122"/>
                <a:cs typeface="Nirmala UI" pitchFamily="34" charset="0"/>
              </a:rPr>
              <a:t>पुणे</a:t>
            </a:r>
            <a:endParaRPr altLang="en-US" b="1" dirty="0" sz="2800" lang="zh-CN">
              <a:solidFill>
                <a:srgbClr val="FFFFFF"/>
              </a:solidFill>
              <a:latin typeface="Nirmala UI" pitchFamily="34" charset="0"/>
              <a:ea typeface="SimSun" pitchFamily="2" charset="-122"/>
              <a:cs typeface="Nirmala UI" pitchFamily="34" charset="0"/>
            </a:endParaRPr>
          </a:p>
        </p:txBody>
      </p:sp>
      <p:sp>
        <p:nvSpPr>
          <p:cNvPr id="1048605" name="TextBox 7"/>
          <p:cNvSpPr txBox="1"/>
          <p:nvPr/>
        </p:nvSpPr>
        <p:spPr>
          <a:xfrm>
            <a:off x="3042745" y="5257698"/>
            <a:ext cx="5562746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I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Wet Food waste</a:t>
            </a:r>
            <a:endParaRPr b="1" dirty="0" sz="4000" lang="hi-IN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606" name="TextBox 8"/>
          <p:cNvSpPr txBox="1"/>
          <p:nvPr/>
        </p:nvSpPr>
        <p:spPr>
          <a:xfrm>
            <a:off x="3733730" y="6553132"/>
            <a:ext cx="4495918" cy="18821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en-IN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Friuts</a:t>
            </a:r>
            <a:r>
              <a:rPr dirty="0" sz="4000" lang="en-I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Vegetables, &amp; Food </a:t>
            </a:r>
            <a:r>
              <a:rPr dirty="0" sz="4000" lang="en-I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Items, egg shells </a:t>
            </a:r>
            <a:endParaRPr dirty="0" sz="4000" lang="en-IN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7" name="TextBox 9"/>
          <p:cNvSpPr txBox="1"/>
          <p:nvPr/>
        </p:nvSpPr>
        <p:spPr>
          <a:xfrm>
            <a:off x="4038538" y="11540750"/>
            <a:ext cx="4191110" cy="15392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800" lang="hi-IN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सामान्य</a:t>
            </a:r>
            <a:r>
              <a:rPr b="1" dirty="0" sz="4800" lang="en-IN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b="1" dirty="0" sz="4800" lang="hi-IN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ओला </a:t>
            </a:r>
            <a:r>
              <a:rPr b="1" dirty="0" sz="4800" lang="hi-IN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कचरा</a:t>
            </a:r>
            <a:endParaRPr dirty="0" sz="4800" lang="en-IN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048608" name="TextBox 10"/>
          <p:cNvSpPr txBox="1"/>
          <p:nvPr/>
        </p:nvSpPr>
        <p:spPr>
          <a:xfrm>
            <a:off x="4338095" y="13079989"/>
            <a:ext cx="3810100" cy="16916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hi-IN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फळे</a:t>
            </a:r>
            <a:r>
              <a:rPr b="1" dirty="0" sz="3600" lang="en-IN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b="1" dirty="0" sz="3600" lang="hi-IN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भाज्या</a:t>
            </a:r>
            <a:r>
              <a:rPr b="1" dirty="0" sz="3600" lang="en-IN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b="1" dirty="0" sz="3600" lang="hi-IN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आणि</a:t>
            </a:r>
            <a:r>
              <a:rPr b="1" dirty="0" sz="3600" lang="hi-IN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खाध</a:t>
            </a:r>
            <a:r>
              <a:rPr b="1" dirty="0" sz="3600" lang="en-IN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b="1" dirty="0" sz="3600" lang="hi-IN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पदार्थ</a:t>
            </a:r>
            <a:r>
              <a:rPr b="1" dirty="0" sz="3600" lang="en-IN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b="1" dirty="0" sz="3600" lang="hi-IN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b="1" dirty="0" sz="3600" lang="hi-IN">
                <a:solidFill>
                  <a:schemeClr val="bg1"/>
                </a:solidFill>
              </a:rPr>
              <a:t>अंड्याचे </a:t>
            </a:r>
            <a:r>
              <a:rPr b="1" dirty="0" sz="3600" lang="hi-IN" smtClean="0">
                <a:solidFill>
                  <a:schemeClr val="bg1"/>
                </a:solidFill>
              </a:rPr>
              <a:t>कवच</a:t>
            </a:r>
            <a:r>
              <a:rPr b="1" dirty="0" sz="3600" lang="en-IN" smtClean="0">
                <a:solidFill>
                  <a:schemeClr val="bg1"/>
                </a:solidFill>
              </a:rPr>
              <a:t>.</a:t>
            </a:r>
            <a:endParaRPr b="1" dirty="0" sz="3600" lang="en-IN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</p:cSld>
  <p:clrMapOvr>
    <a:masterClrMapping/>
  </p:clrMapOvr>
  <p:timing/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Leptospira</dc:creator>
  <cp:lastModifiedBy>Pandurang</cp:lastModifiedBy>
  <dcterms:created xsi:type="dcterms:W3CDTF">2006-08-13T17:00:00Z</dcterms:created>
  <dcterms:modified xsi:type="dcterms:W3CDTF">2023-07-21T04:38:10Z</dcterms:modified>
</cp:coreProperties>
</file>